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y="577417" x="571925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</a:t>
            </a:r>
            <a:r>
              <a:rPr lang="en" i="1"/>
              <a:t>conflict</a:t>
            </a:r>
            <a:r>
              <a:rPr lang="en"/>
              <a:t>?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y="2179378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 your own words, tell me what you think conflict means. Try and give me a personal example to support your answer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Conflict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Definition: A disagreement, argument, or struggle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Example: They’re having serious </a:t>
            </a:r>
            <a:r>
              <a:rPr lang="en" i="1"/>
              <a:t>conflicts </a:t>
            </a:r>
            <a:r>
              <a:rPr lang="en"/>
              <a:t>over who should have won the SuperBowl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Things to consider about conflicts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There are 2 sides to every story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We are all human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AutoNum type="alphaLcParenR"/>
            </a:pPr>
            <a:r>
              <a:rPr lang="en"/>
              <a:t>We all make mistakes and unintentionally hurt people. Sayings like, “All Muslims are…” or “Every Jew does…” are </a:t>
            </a:r>
            <a:r>
              <a:rPr lang="en" i="1"/>
              <a:t>stereotypes</a:t>
            </a:r>
            <a:r>
              <a:rPr lang="en"/>
              <a:t> that hurt people</a:t>
            </a:r>
          </a:p>
          <a:p>
            <a:pPr rtl="0" indent="0" marL="0">
              <a:spcBef>
                <a:spcPts val="0"/>
              </a:spcBef>
              <a:buNone/>
            </a:pPr>
            <a:r>
              <a:rPr lang="en"/>
              <a:t>3) Need to communicate!!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/>
              <a:t>4) Big conflict creates big fear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do we resolve a conflict?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Understand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Avoid making things worse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Work together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"/>
              <a:t>Find a solution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can conflicts be about?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ANYTHING and EVERYTHING!!</a:t>
            </a:r>
          </a:p>
          <a:p>
            <a:pPr indent="457200">
              <a:spcBef>
                <a:spcPts val="0"/>
              </a:spcBef>
              <a:buNone/>
            </a:pPr>
            <a:r>
              <a:rPr lang="en"/>
              <a:t>Take a few minutes and write down a personal story of a conflict you were involved in or witnessed (make one up if you can’t think of an example.) Then, write down steps of how that conflict could be resolved PEACEFULLY. </a:t>
            </a:r>
            <a:r>
              <a:rPr b="1" lang="en"/>
              <a:t>FULL SENTENCES!!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